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74" r:id="rId4"/>
    <p:sldId id="275" r:id="rId5"/>
    <p:sldId id="278" r:id="rId6"/>
    <p:sldId id="280" r:id="rId7"/>
    <p:sldId id="276" r:id="rId8"/>
    <p:sldId id="277" r:id="rId9"/>
    <p:sldId id="257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odal Huang" initials="PH" lastIdx="1" clrIdx="0"/>
  <p:cmAuthor id="2" name="Phodal Huang" initials="PH [2]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0"/>
    <p:restoredTop sz="77766"/>
  </p:normalViewPr>
  <p:slideViewPr>
    <p:cSldViewPr snapToGrid="0" snapToObjects="1">
      <p:cViewPr varScale="1">
        <p:scale>
          <a:sx n="121" d="100"/>
          <a:sy n="121" d="100"/>
        </p:scale>
        <p:origin x="192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5A8FF-0B31-1244-A4F7-F6AB5015331B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82042-ADAC-B64D-A570-26A949E91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4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2042-ADAC-B64D-A570-26A949E919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8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将钱存到自己家中和存到</a:t>
            </a:r>
            <a:r>
              <a:rPr lang="zh-CN" altLang="en-US" dirty="0"/>
              <a:t>银行的 区别：存到自己家（扑满）中可能出现丢失的情况，但是可以随取随用，存到银行不会出现丢失的情况，但是要按照一定的存取钱流程进行操作。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古时候的小偷都被叫做“梁上君子”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2042-ADAC-B64D-A570-26A949E919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8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发布订阅模式</a:t>
            </a:r>
            <a:r>
              <a:rPr lang="zh-CN" altLang="en-US" dirty="0"/>
              <a:t>：类似收听广播</a:t>
            </a:r>
            <a:endParaRPr lang="en-US" dirty="0"/>
          </a:p>
          <a:p>
            <a:r>
              <a:rPr lang="en-US" dirty="0" err="1"/>
              <a:t>观察者模式</a:t>
            </a:r>
            <a:r>
              <a:rPr lang="zh-CN" altLang="en-US" dirty="0"/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定义对象间的一种一对多的依赖关系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当一个对象的状态发生改变时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所有依赖于它的对象都得到通知并被自动更新。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响应式编程：行为由被动变成主动，当某一条件满足时，对应行为会自动执行，类比只能家电（当回家时，灯具自动开启）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2042-ADAC-B64D-A570-26A949E919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7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2042-ADAC-B64D-A570-26A949E919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03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82042-ADAC-B64D-A570-26A949E919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3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82042-ADAC-B64D-A570-26A949E919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3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82042-ADAC-B64D-A570-26A949E919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42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ngimg.com/download/3818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what-is-redux-b16b42b33820" TargetMode="External"/><Relationship Id="rId7" Type="http://schemas.openxmlformats.org/officeDocument/2006/relationships/hyperlink" Target="https://stackoverflow.com/questions/57951568/what-is-redux-and-what-problem-does-it-solv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act-guide/react-basic" TargetMode="External"/><Relationship Id="rId5" Type="http://schemas.openxmlformats.org/officeDocument/2006/relationships/hyperlink" Target="https://livebook.manning.com/book/redux-in-action/" TargetMode="External"/><Relationship Id="rId4" Type="http://schemas.openxmlformats.org/officeDocument/2006/relationships/hyperlink" Target="https://redux.j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Redux Intro.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QiangZhou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EE387697-6BFB-2BF7-1630-3BE2827C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1AAF6-64A2-5047-BEBA-25C69B2FD162}"/>
              </a:ext>
            </a:extLst>
          </p:cNvPr>
          <p:cNvSpPr txBox="1"/>
          <p:nvPr/>
        </p:nvSpPr>
        <p:spPr>
          <a:xfrm>
            <a:off x="957044" y="2985049"/>
            <a:ext cx="2263234" cy="752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8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en-US" altLang="zh-CN" sz="28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you !</a:t>
            </a:r>
            <a:endParaRPr lang="en-US" sz="28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7293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3106369" cy="57711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What is Redux?</a:t>
            </a:r>
            <a:endParaRPr lang="en-US" dirty="0"/>
          </a:p>
        </p:txBody>
      </p:sp>
      <p:sp>
        <p:nvSpPr>
          <p:cNvPr id="28" name="Freeform: Shape 24">
            <a:extLst>
              <a:ext uri="{FF2B5EF4-FFF2-40B4-BE49-F238E27FC236}">
                <a16:creationId xmlns:a16="http://schemas.microsoft.com/office/drawing/2014/main" id="{C1F14317-24FC-44BE-B405-C263D54B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644548FD-83FE-451E-BA5F-E79BE646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B59CC8-2D2F-4A1C-B840-39DC2414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0682924-2486-D04B-A173-C94675C7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52" y="2406967"/>
            <a:ext cx="1508760" cy="1169512"/>
          </a:xfrm>
          <a:prstGeom prst="rect">
            <a:avLst/>
          </a:prstGeom>
          <a:effectLst/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6A60ECEE-E3F2-9C46-BA92-2D4A5DC16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048" y="2474225"/>
            <a:ext cx="1508760" cy="1034995"/>
          </a:xfrm>
          <a:prstGeom prst="rect">
            <a:avLst/>
          </a:prstGeom>
          <a:effectLst/>
        </p:spPr>
      </p:pic>
      <p:pic>
        <p:nvPicPr>
          <p:cNvPr id="19" name="Picture 18" descr="Icon&#10;&#10;Description automatically generated with low confidence">
            <a:extLst>
              <a:ext uri="{FF2B5EF4-FFF2-40B4-BE49-F238E27FC236}">
                <a16:creationId xmlns:a16="http://schemas.microsoft.com/office/drawing/2014/main" id="{9FB2F84D-6142-384F-89D0-F66BA9756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781" y="2474910"/>
            <a:ext cx="1508760" cy="1033625"/>
          </a:xfrm>
          <a:prstGeom prst="rect">
            <a:avLst/>
          </a:prstGeom>
          <a:effectLst/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D265CA5-C3C3-A643-A48C-DFD520E18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906" y="2511339"/>
            <a:ext cx="1508760" cy="960767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6249C-BAE8-3742-9899-D563F727E80B}"/>
              </a:ext>
            </a:extLst>
          </p:cNvPr>
          <p:cNvSpPr txBox="1"/>
          <p:nvPr/>
        </p:nvSpPr>
        <p:spPr>
          <a:xfrm>
            <a:off x="5052823" y="1566046"/>
            <a:ext cx="6491057" cy="61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Predictable State Container for JS Apps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E9606A-FCE1-F243-8448-9A5AAE448C5B}"/>
              </a:ext>
            </a:extLst>
          </p:cNvPr>
          <p:cNvSpPr txBox="1"/>
          <p:nvPr/>
        </p:nvSpPr>
        <p:spPr>
          <a:xfrm>
            <a:off x="5158409" y="388620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22E07C-4BEE-C648-9449-2C55031FDBDC}"/>
              </a:ext>
            </a:extLst>
          </p:cNvPr>
          <p:cNvSpPr txBox="1"/>
          <p:nvPr/>
        </p:nvSpPr>
        <p:spPr>
          <a:xfrm>
            <a:off x="6891131" y="3889515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Centralized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E70C38-4C95-CA40-BCF8-25A7683A8BD9}"/>
              </a:ext>
            </a:extLst>
          </p:cNvPr>
          <p:cNvSpPr txBox="1"/>
          <p:nvPr/>
        </p:nvSpPr>
        <p:spPr>
          <a:xfrm>
            <a:off x="8544342" y="388289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Debuggable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B69594-F8CF-304A-84CE-F60D1EC82312}"/>
              </a:ext>
            </a:extLst>
          </p:cNvPr>
          <p:cNvSpPr txBox="1"/>
          <p:nvPr/>
        </p:nvSpPr>
        <p:spPr>
          <a:xfrm>
            <a:off x="10315562" y="387763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33358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Redux is fix what?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15BCD6-0ADD-574F-B071-CB5507269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28" y="1520710"/>
            <a:ext cx="3786647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927557-9993-0740-BEBF-45486301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04" y="1520709"/>
            <a:ext cx="4152900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830CCE-B04D-5245-B0ED-CA73B6E0DB3A}"/>
              </a:ext>
            </a:extLst>
          </p:cNvPr>
          <p:cNvSpPr txBox="1"/>
          <p:nvPr/>
        </p:nvSpPr>
        <p:spPr>
          <a:xfrm>
            <a:off x="5654566" y="283780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VS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2C3A08E-67B4-3644-9F58-8B1A15086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428" y="4475449"/>
            <a:ext cx="9335376" cy="20826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Security</a:t>
            </a:r>
          </a:p>
          <a:p>
            <a:r>
              <a:rPr lang="en-US" altLang="zh-CN" dirty="0"/>
              <a:t>Independent</a:t>
            </a:r>
            <a:endParaRPr lang="zh-CN" altLang="en-US" dirty="0"/>
          </a:p>
          <a:p>
            <a:r>
              <a:rPr lang="en-US" altLang="zh-CN" dirty="0"/>
              <a:t>Effective</a:t>
            </a:r>
          </a:p>
          <a:p>
            <a:r>
              <a:rPr lang="en-US" altLang="zh-CN" dirty="0"/>
              <a:t>Standard flow</a:t>
            </a:r>
            <a:endParaRPr lang="zh-CN" altLang="en-US" dirty="0"/>
          </a:p>
          <a:p>
            <a:r>
              <a:rPr lang="en-US" dirty="0"/>
              <a:t>React</a:t>
            </a:r>
            <a:r>
              <a:rPr lang="zh-CN" altLang="en-US" dirty="0"/>
              <a:t> </a:t>
            </a:r>
            <a:r>
              <a:rPr lang="en-US" altLang="zh-CN" dirty="0"/>
              <a:t>doesn’t provide a way to store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68511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7D6CA-B0B2-324F-8965-14D87817F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7687" y="2363952"/>
            <a:ext cx="2357602" cy="3143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4C1F0-029B-5C4B-8BE3-46F4C0642D94}"/>
              </a:ext>
            </a:extLst>
          </p:cNvPr>
          <p:cNvSpPr txBox="1"/>
          <p:nvPr/>
        </p:nvSpPr>
        <p:spPr>
          <a:xfrm>
            <a:off x="4361902" y="1708490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H</a:t>
            </a:r>
            <a:r>
              <a:rPr lang="en-CN" sz="2000">
                <a:latin typeface="+mj-lt"/>
              </a:rPr>
              <a:t>ow to implement this need?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71DC160-2D22-874B-9122-5219A68DF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902" y="2532521"/>
            <a:ext cx="6303328" cy="2806331"/>
          </a:xfrm>
        </p:spPr>
        <p:txBody>
          <a:bodyPr/>
          <a:lstStyle/>
          <a:p>
            <a:r>
              <a:rPr lang="en-US" altLang="zh-CN" dirty="0"/>
              <a:t>Pub-Sub pattern(</a:t>
            </a:r>
            <a:r>
              <a:rPr lang="en-US" dirty="0"/>
              <a:t>event-sourcing&amp; CQRS</a:t>
            </a:r>
            <a:r>
              <a:rPr lang="en-US" altLang="zh-CN" dirty="0"/>
              <a:t>)</a:t>
            </a:r>
          </a:p>
          <a:p>
            <a:r>
              <a:rPr lang="en-US" dirty="0"/>
              <a:t>Observer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attern</a:t>
            </a:r>
            <a:endParaRPr lang="zh-CN" altLang="en-US" dirty="0"/>
          </a:p>
          <a:p>
            <a:r>
              <a:rPr lang="en-US" altLang="zh-CN" dirty="0"/>
              <a:t>Reactive Programming (</a:t>
            </a:r>
            <a:r>
              <a:rPr lang="en-US" dirty="0"/>
              <a:t>Rx-Programming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3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Concept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D76627-20A1-D749-B500-576919A38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7" y="1933903"/>
            <a:ext cx="5444803" cy="36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B023B1F-7BCF-C444-A815-B16A808BF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902" y="1933903"/>
            <a:ext cx="4814307" cy="36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07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Concept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D5844F-C323-0E49-89D5-D1CEAD085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33903"/>
            <a:ext cx="5433961" cy="3333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222222"/>
                </a:solidFill>
                <a:latin typeface="Lato" panose="020F0502020204030204" pitchFamily="34" charset="0"/>
              </a:rPr>
              <a:t>Principles</a:t>
            </a:r>
            <a:endParaRPr lang="en-US" altLang="zh-CN" dirty="0"/>
          </a:p>
          <a:p>
            <a:r>
              <a:rPr lang="en-US" dirty="0"/>
              <a:t>Single source of truth(only comes from the single store)</a:t>
            </a:r>
          </a:p>
          <a:p>
            <a:r>
              <a:rPr lang="en-US" dirty="0"/>
              <a:t>State is read-only(can not modify.)</a:t>
            </a:r>
          </a:p>
          <a:p>
            <a:r>
              <a:rPr lang="en-US" dirty="0"/>
              <a:t>Changes are made with pure functions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19604E-054A-1142-8C8A-805F8A12F99C}"/>
              </a:ext>
            </a:extLst>
          </p:cNvPr>
          <p:cNvSpPr txBox="1">
            <a:spLocks/>
          </p:cNvSpPr>
          <p:nvPr/>
        </p:nvSpPr>
        <p:spPr>
          <a:xfrm>
            <a:off x="6537273" y="1933902"/>
            <a:ext cx="3597897" cy="3333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CN" b="1" dirty="0">
                <a:solidFill>
                  <a:srgbClr val="222222"/>
                </a:solidFill>
                <a:latin typeface="Lato" panose="020F0502020204030204" pitchFamily="34" charset="0"/>
              </a:rPr>
              <a:t>Flow</a:t>
            </a:r>
            <a:endParaRPr lang="en-US" altLang="zh-CN" dirty="0"/>
          </a:p>
          <a:p>
            <a:r>
              <a:rPr lang="en-US" dirty="0"/>
              <a:t>Binding with one way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Reducers</a:t>
            </a:r>
          </a:p>
          <a:p>
            <a:r>
              <a:rPr lang="en-US" dirty="0"/>
              <a:t>Store</a:t>
            </a:r>
          </a:p>
          <a:p>
            <a:r>
              <a:rPr lang="en-US" dirty="0"/>
              <a:t>Selectors</a:t>
            </a:r>
            <a:endParaRPr lang="en-US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7602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r>
              <a:rPr lang="zh-CN" altLang="en-US" dirty="0"/>
              <a:t> </a:t>
            </a:r>
            <a:r>
              <a:rPr lang="en-US" dirty="0"/>
              <a:t>Structure(showcase)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A793098-2B86-4446-BAC1-45A4C17B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90" y="1162922"/>
            <a:ext cx="4454548" cy="563675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49B2092-6F8A-4440-9CEC-E9B3DBECA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07" y="1458815"/>
            <a:ext cx="6726621" cy="504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63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really need it ?</a:t>
            </a:r>
          </a:p>
          <a:p>
            <a:r>
              <a:rPr lang="en-US" altLang="zh-CN" dirty="0"/>
              <a:t>Not friendly for beginner.</a:t>
            </a:r>
          </a:p>
          <a:p>
            <a:r>
              <a:rPr lang="en-US" altLang="zh-CN" dirty="0"/>
              <a:t>In memory cache state.</a:t>
            </a:r>
          </a:p>
          <a:p>
            <a:r>
              <a:rPr lang="en-US" altLang="zh-CN" dirty="0"/>
              <a:t>Huge of pattern code.</a:t>
            </a:r>
          </a:p>
          <a:p>
            <a:r>
              <a:rPr lang="en-US" altLang="zh-CN" dirty="0"/>
              <a:t>Performance concern.</a:t>
            </a:r>
          </a:p>
          <a:p>
            <a:r>
              <a:rPr lang="en-US" altLang="zh-CN" dirty="0"/>
              <a:t>Maybe it can sample.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08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What Is Redux?</a:t>
            </a:r>
            <a:endParaRPr lang="en-US" dirty="0"/>
          </a:p>
          <a:p>
            <a:r>
              <a:rPr lang="en-US" altLang="zh-CN" dirty="0">
                <a:hlinkClick r:id="rId4"/>
              </a:rPr>
              <a:t>Redux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Redux-in-action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React-basic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what-is-redux-and-what-problem-does-it-solve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8682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1065</TotalTime>
  <Words>289</Words>
  <Application>Microsoft Macintosh PowerPoint</Application>
  <PresentationFormat>Widescreen</PresentationFormat>
  <Paragraphs>59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Lato</vt:lpstr>
      <vt:lpstr>Wingdings 3</vt:lpstr>
      <vt:lpstr>Ion</vt:lpstr>
      <vt:lpstr>Redux Intro.</vt:lpstr>
      <vt:lpstr>What is Redux?</vt:lpstr>
      <vt:lpstr>Redux is fix what?</vt:lpstr>
      <vt:lpstr>Architecture</vt:lpstr>
      <vt:lpstr>Concept</vt:lpstr>
      <vt:lpstr>Concept</vt:lpstr>
      <vt:lpstr>Project Structure(showcase)</vt:lpstr>
      <vt:lpstr>Q&amp;A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Intro.</dc:title>
  <dc:creator>Phodal Huang</dc:creator>
  <cp:lastModifiedBy>Qiang Zhou</cp:lastModifiedBy>
  <cp:revision>196</cp:revision>
  <dcterms:created xsi:type="dcterms:W3CDTF">2015-09-27T13:01:26Z</dcterms:created>
  <dcterms:modified xsi:type="dcterms:W3CDTF">2022-04-05T01:55:27Z</dcterms:modified>
</cp:coreProperties>
</file>